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1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4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88657" y="1571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 b="1">
                <a:latin typeface="+mn-lt"/>
              </a:defRPr>
            </a:lvl1pPr>
          </a:lstStyle>
          <a:p>
            <a:r>
              <a:rPr lang="en-US" dirty="0"/>
              <a:t>National Sheriffs’ Association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41120" y="411709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LubalGraph Bk BT" panose="020604030202050204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Global Center for Public Safety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528E2-3938-420B-8351-B3CB05EE348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EFC-EA3A-49E9-AF30-4D1FDEA6DF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0" y="157163"/>
            <a:ext cx="357187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18000">
                <a:schemeClr val="tx2">
                  <a:lumMod val="39000"/>
                  <a:lumOff val="61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62443" y="6276891"/>
            <a:ext cx="4114800" cy="365125"/>
          </a:xfr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LubalGraph Bk BT" panose="02060403020205020404" pitchFamily="18" charset="0"/>
              </a:defRPr>
            </a:lvl1pPr>
          </a:lstStyle>
          <a:p>
            <a:r>
              <a:rPr lang="en-US" dirty="0"/>
              <a:t>NSA Global Center for Public Safety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F7EFC-EA3A-49E9-AF30-4D1FDEA6DF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5309666"/>
            <a:ext cx="1412828" cy="1411809"/>
          </a:xfrm>
          <a:prstGeom prst="rect">
            <a:avLst/>
          </a:prstGeom>
          <a:blipFill dpi="0" rotWithShape="1">
            <a:blip r:embed="rId4">
              <a:alphaModFix amt="3200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30926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528E2-3938-420B-8351-B3CB05EE3482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F7EFC-EA3A-49E9-AF30-4D1FDEA6D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1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4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 offered by the Global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for law enforcement; currently have four MOU’s in place with training partners to deliver classes at the Global Center</a:t>
            </a:r>
          </a:p>
          <a:p>
            <a:pPr lvl="2"/>
            <a:r>
              <a:rPr lang="en-US" dirty="0"/>
              <a:t>Tactical </a:t>
            </a:r>
          </a:p>
          <a:p>
            <a:pPr lvl="2"/>
            <a:r>
              <a:rPr lang="en-US" dirty="0"/>
              <a:t>Leadership </a:t>
            </a:r>
          </a:p>
          <a:p>
            <a:pPr lvl="2"/>
            <a:r>
              <a:rPr lang="en-US" dirty="0"/>
              <a:t>Homeland security </a:t>
            </a:r>
          </a:p>
          <a:p>
            <a:r>
              <a:rPr lang="en-US" dirty="0"/>
              <a:t>Support for Global Society for Homeland Security Professionals</a:t>
            </a:r>
          </a:p>
          <a:p>
            <a:r>
              <a:rPr lang="en-US" dirty="0"/>
              <a:t>Certification programs for homeland security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39334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989"/>
            <a:ext cx="10515600" cy="1325563"/>
          </a:xfrm>
        </p:spPr>
        <p:txBody>
          <a:bodyPr/>
          <a:lstStyle/>
          <a:p>
            <a:r>
              <a:rPr lang="en-US" dirty="0"/>
              <a:t>Available Training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Improvised Explosive Device (IED) Package Inspection and Mailroom Procedures Course (up to three days)</a:t>
            </a:r>
          </a:p>
          <a:p>
            <a:r>
              <a:rPr lang="en-US" dirty="0"/>
              <a:t>Homeland Security courses (three days each)</a:t>
            </a:r>
          </a:p>
          <a:p>
            <a:pPr lvl="1"/>
            <a:r>
              <a:rPr lang="en-US" dirty="0"/>
              <a:t>Operations Based Threat, Risk, and Vulnerability Assessment Course</a:t>
            </a:r>
          </a:p>
          <a:p>
            <a:pPr lvl="1"/>
            <a:r>
              <a:rPr lang="en-US" dirty="0"/>
              <a:t>School Based Threat, Risk, and Vulnerability Assessment (SBTRVA) Training</a:t>
            </a:r>
          </a:p>
          <a:p>
            <a:pPr lvl="1"/>
            <a:r>
              <a:rPr lang="en-US" dirty="0"/>
              <a:t>Operational Value of Threat, Risk, and Vulnerability Assessment(</a:t>
            </a:r>
            <a:r>
              <a:rPr lang="en-US" dirty="0" err="1"/>
              <a:t>OpValTRVA</a:t>
            </a:r>
            <a:r>
              <a:rPr lang="en-US" dirty="0"/>
              <a:t>)</a:t>
            </a:r>
          </a:p>
          <a:p>
            <a:r>
              <a:rPr lang="en-US" dirty="0"/>
              <a:t>Homeland Security Exercise and Evaluation Program (HSEEP) (customized to agency’s needs)</a:t>
            </a:r>
          </a:p>
        </p:txBody>
      </p:sp>
    </p:spTree>
    <p:extLst>
      <p:ext uri="{BB962C8B-B14F-4D97-AF65-F5344CB8AC3E}">
        <p14:creationId xmlns:p14="http://schemas.microsoft.com/office/powerpoint/2010/main" val="1200208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Training Courses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Tactical Survival for Worst Case Scenarios for Law Enforcement (Five days)</a:t>
            </a:r>
          </a:p>
          <a:p>
            <a:r>
              <a:rPr lang="en-US" dirty="0"/>
              <a:t> SAS Counter Terrorism Tactics (Two days)</a:t>
            </a:r>
          </a:p>
          <a:p>
            <a:r>
              <a:rPr lang="en-US" dirty="0"/>
              <a:t> Advanced Close Quarters Battle for Law Enforcement (Two days)</a:t>
            </a:r>
          </a:p>
          <a:p>
            <a:r>
              <a:rPr lang="en-US" dirty="0"/>
              <a:t> Krav Haganah Defensive Tactics for Law Enforcement (Two days)</a:t>
            </a:r>
          </a:p>
          <a:p>
            <a:r>
              <a:rPr lang="en-US" dirty="0"/>
              <a:t> Tactical Shooting for Law Enforcement (Five days)</a:t>
            </a:r>
          </a:p>
          <a:p>
            <a:r>
              <a:rPr lang="en-US" dirty="0"/>
              <a:t>Leadership and Implicit Bias by the International Academy of Public safety (Three days)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0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Courses Under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USB Device Detection Dog Training</a:t>
            </a:r>
          </a:p>
          <a:p>
            <a:pPr lvl="1"/>
            <a:r>
              <a:rPr lang="en-US" dirty="0"/>
              <a:t>Developed by the OPS15</a:t>
            </a:r>
          </a:p>
          <a:p>
            <a:r>
              <a:rPr lang="en-US" dirty="0"/>
              <a:t>Dogs are trained to detect the chemical on the USB metal prongs meant to keep the device from overheating</a:t>
            </a:r>
          </a:p>
          <a:p>
            <a:pPr lvl="1"/>
            <a:r>
              <a:rPr lang="en-US" dirty="0"/>
              <a:t>Used in child pornography case searches and terrorist suspect case searches</a:t>
            </a:r>
          </a:p>
          <a:p>
            <a:r>
              <a:rPr lang="en-US" dirty="0"/>
              <a:t>Training course is envisioned to have two aspects:</a:t>
            </a:r>
          </a:p>
          <a:p>
            <a:pPr lvl="1"/>
            <a:r>
              <a:rPr lang="en-US" dirty="0"/>
              <a:t>Train-the-Trainer class </a:t>
            </a:r>
          </a:p>
          <a:p>
            <a:pPr lvl="1"/>
            <a:r>
              <a:rPr lang="en-US" dirty="0"/>
              <a:t>Certification program for handlers and dogs</a:t>
            </a:r>
          </a:p>
          <a:p>
            <a:pPr lvl="2"/>
            <a:r>
              <a:rPr lang="en-US" dirty="0"/>
              <a:t>This would include a re-certification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19627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Certification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Certified Homeland Protection Professional (CHPP)</a:t>
            </a:r>
          </a:p>
          <a:p>
            <a:pPr lvl="1"/>
            <a:r>
              <a:rPr lang="en-US" dirty="0"/>
              <a:t>Prevent, protect against, prepare for, respond to, mitigate, and help recover from all hazards</a:t>
            </a:r>
          </a:p>
          <a:p>
            <a:r>
              <a:rPr lang="en-US" dirty="0"/>
              <a:t>Certified homeland protection associate (CHPA)</a:t>
            </a:r>
          </a:p>
          <a:p>
            <a:pPr lvl="1"/>
            <a:r>
              <a:rPr lang="en-US" dirty="0"/>
              <a:t>CHPA holders are current students that have demonstrated to future employers that they are prepared to begin a career in the area of homeland security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3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268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LubalGraph Bk BT</vt:lpstr>
      <vt:lpstr>Office Theme</vt:lpstr>
      <vt:lpstr>PowerPoint Presentation</vt:lpstr>
      <vt:lpstr>Services offered by the Global Center</vt:lpstr>
      <vt:lpstr>Available Training Courses</vt:lpstr>
      <vt:lpstr>Available Training Courses (continued)</vt:lpstr>
      <vt:lpstr>Training Courses Under Development</vt:lpstr>
      <vt:lpstr>Certification Programs</vt:lpstr>
    </vt:vector>
  </TitlesOfParts>
  <Company>IIR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Patty Dobbs</dc:creator>
  <cp:lastModifiedBy>Hilary Burgess</cp:lastModifiedBy>
  <cp:revision>12</cp:revision>
  <dcterms:created xsi:type="dcterms:W3CDTF">2016-08-20T22:11:02Z</dcterms:created>
  <dcterms:modified xsi:type="dcterms:W3CDTF">2017-02-15T22:30:21Z</dcterms:modified>
</cp:coreProperties>
</file>